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49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72" y="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88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605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185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547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428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233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247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028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856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523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8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3F848-25AC-47C1-9A72-94A2B9A658A3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508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58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8275" y="4812632"/>
            <a:ext cx="9429750" cy="1167063"/>
          </a:xfrm>
        </p:spPr>
        <p:txBody>
          <a:bodyPr>
            <a:normAutofit fontScale="85000" lnSpcReduction="10000"/>
          </a:bodyPr>
          <a:lstStyle/>
          <a:p>
            <a:r>
              <a:rPr lang="en-US" sz="4000" dirty="0" smtClean="0"/>
              <a:t>Linda Tahiri Rukiqi</a:t>
            </a:r>
          </a:p>
          <a:p>
            <a:r>
              <a:rPr lang="en-US" sz="3500" dirty="0" smtClean="0"/>
              <a:t>Head of the Department of Economic Development Policies</a:t>
            </a:r>
          </a:p>
          <a:p>
            <a:endParaRPr lang="en-US" sz="4000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5394" y="1504122"/>
            <a:ext cx="11341211" cy="2646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 b="1" dirty="0" smtClean="0"/>
              <a:t>The Decommissioning of Kosovo A </a:t>
            </a:r>
          </a:p>
          <a:p>
            <a:r>
              <a:rPr lang="en-US" sz="4200" b="1" dirty="0" smtClean="0"/>
              <a:t>and it’s implications </a:t>
            </a:r>
          </a:p>
        </p:txBody>
      </p:sp>
    </p:spTree>
    <p:extLst>
      <p:ext uri="{BB962C8B-B14F-4D97-AF65-F5344CB8AC3E}">
        <p14:creationId xmlns:p14="http://schemas.microsoft.com/office/powerpoint/2010/main" xmlns="" val="2185488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58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670" y="2163337"/>
            <a:ext cx="11341211" cy="4134095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 Activities related to the decommissioning process of TPP Kosovo A are being developed in full compliance with the Energy Strategy.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 Decommissioning of TPP Kosovo A is an obligation deriving from the Energy Community Treaty.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 The operation of the PP’s units are closely linked with the commencement of units of a new lignite fired generation capacity.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69999" y="1169586"/>
            <a:ext cx="11341211" cy="865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dirty="0" smtClean="0"/>
              <a:t>Background information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2185488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143"/>
            <a:ext cx="12192000" cy="68558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" y="1332316"/>
            <a:ext cx="12106275" cy="4416361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050" dirty="0" smtClean="0"/>
              <a:t>We </a:t>
            </a:r>
            <a:r>
              <a:rPr lang="en-US" sz="3050" dirty="0"/>
              <a:t>have requested </a:t>
            </a:r>
            <a:r>
              <a:rPr lang="en-US" sz="3050" dirty="0" smtClean="0"/>
              <a:t>assistance </a:t>
            </a:r>
            <a:r>
              <a:rPr lang="en-US" sz="3050" dirty="0"/>
              <a:t>from the EU to help </a:t>
            </a:r>
            <a:r>
              <a:rPr lang="en-US" sz="3050" dirty="0" smtClean="0"/>
              <a:t>with the decommissioning of TPP Kosovo A.</a:t>
            </a:r>
          </a:p>
          <a:p>
            <a:pPr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050" dirty="0" smtClean="0"/>
              <a:t>In December 2012, the Government has issued a decision for establishing three working groups: </a:t>
            </a:r>
          </a:p>
          <a:p>
            <a:pPr algn="l">
              <a:lnSpc>
                <a:spcPct val="120000"/>
              </a:lnSpc>
            </a:pPr>
            <a:r>
              <a:rPr lang="en-US" sz="3000" dirty="0" smtClean="0"/>
              <a:t>- WG1: responsible to define the necessary activities, identify the need for further studies, legislation, and framework for cooperation  with the relevant institutions;</a:t>
            </a:r>
          </a:p>
          <a:p>
            <a:pPr algn="l">
              <a:lnSpc>
                <a:spcPct val="120000"/>
              </a:lnSpc>
            </a:pPr>
            <a:r>
              <a:rPr lang="en-US" sz="3000" dirty="0" smtClean="0"/>
              <a:t>- WG2: responsible for social matters</a:t>
            </a:r>
            <a:r>
              <a:rPr lang="en-US" sz="3000" dirty="0"/>
              <a:t>;</a:t>
            </a:r>
            <a:endParaRPr lang="en-US" sz="3000" dirty="0" smtClean="0"/>
          </a:p>
          <a:p>
            <a:pPr algn="l">
              <a:lnSpc>
                <a:spcPct val="120000"/>
              </a:lnSpc>
            </a:pPr>
            <a:r>
              <a:rPr lang="en-US" sz="3000" dirty="0" smtClean="0"/>
              <a:t>- WG3: responsible for cost analysis of the decommissioning actions.</a:t>
            </a:r>
            <a:endParaRPr lang="en-US" sz="3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5394" y="899633"/>
            <a:ext cx="11341211" cy="865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400" b="1" dirty="0" smtClean="0">
                <a:cs typeface="Tahoma" pitchFamily="34" charset="0"/>
              </a:rPr>
              <a:t>Current activities</a:t>
            </a:r>
            <a:endParaRPr lang="sq-AL" sz="3400" b="1" dirty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5488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143"/>
            <a:ext cx="12192000" cy="68558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5276" y="2679590"/>
            <a:ext cx="11480606" cy="3617842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3200" dirty="0" smtClean="0"/>
              <a:t>According to the Energy Strategy, the active units of TPP Kosovo A can operate until the end of 2017. 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3200" dirty="0" smtClean="0"/>
              <a:t>The process of TPP Kosovo A decommissioning will be further strengthened through a government decision.</a:t>
            </a:r>
            <a:endParaRPr lang="en-US" sz="3200" dirty="0" smtClean="0">
              <a:cs typeface="Calibri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3200" dirty="0" smtClean="0">
                <a:cs typeface="Calibri" pitchFamily="34" charset="0"/>
              </a:rPr>
              <a:t>The process requires further professional and financial support.</a:t>
            </a:r>
            <a:endParaRPr lang="en-US" sz="3200" dirty="0" smtClean="0">
              <a:cs typeface="Times New Roman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5394" y="1504122"/>
            <a:ext cx="11341211" cy="865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dirty="0" smtClean="0">
                <a:cs typeface="Arial" charset="0"/>
              </a:rPr>
              <a:t>Further process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185488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213</Words>
  <Application>Microsoft Office PowerPoint</Application>
  <PresentationFormat>Custom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trimi</dc:creator>
  <cp:lastModifiedBy>Arbenita</cp:lastModifiedBy>
  <cp:revision>19</cp:revision>
  <dcterms:created xsi:type="dcterms:W3CDTF">2013-05-08T12:09:57Z</dcterms:created>
  <dcterms:modified xsi:type="dcterms:W3CDTF">2013-05-13T11:38:36Z</dcterms:modified>
</cp:coreProperties>
</file>