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B957-5EAE-4C3B-8251-A6166E61D12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2A36-F585-47D1-A057-C873F877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9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B957-5EAE-4C3B-8251-A6166E61D12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2A36-F585-47D1-A057-C873F877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22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B957-5EAE-4C3B-8251-A6166E61D12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2A36-F585-47D1-A057-C873F877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5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B957-5EAE-4C3B-8251-A6166E61D12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2A36-F585-47D1-A057-C873F877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1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B957-5EAE-4C3B-8251-A6166E61D12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2A36-F585-47D1-A057-C873F877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B957-5EAE-4C3B-8251-A6166E61D12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2A36-F585-47D1-A057-C873F877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5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B957-5EAE-4C3B-8251-A6166E61D12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2A36-F585-47D1-A057-C873F877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6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B957-5EAE-4C3B-8251-A6166E61D12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2A36-F585-47D1-A057-C873F877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4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B957-5EAE-4C3B-8251-A6166E61D12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2A36-F585-47D1-A057-C873F877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0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B957-5EAE-4C3B-8251-A6166E61D12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2A36-F585-47D1-A057-C873F877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2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B957-5EAE-4C3B-8251-A6166E61D12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2A36-F585-47D1-A057-C873F877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7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5B957-5EAE-4C3B-8251-A6166E61D12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F2A36-F585-47D1-A057-C873F877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2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i="1" dirty="0" smtClean="0"/>
              <a:t>Key Messages:</a:t>
            </a:r>
            <a:br>
              <a:rPr lang="en-US" sz="2400" i="1" dirty="0" smtClean="0"/>
            </a:br>
            <a:r>
              <a:rPr lang="en-US" sz="2400" i="1" dirty="0" smtClean="0"/>
              <a:t>Ellen </a:t>
            </a:r>
            <a:r>
              <a:rPr lang="en-US" sz="2400" i="1" dirty="0"/>
              <a:t>Goldstein, World Bank Country Director and 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Regional </a:t>
            </a:r>
            <a:r>
              <a:rPr lang="en-US" sz="2400" i="1" dirty="0"/>
              <a:t>Coordinator for Southeastern </a:t>
            </a:r>
            <a:r>
              <a:rPr lang="en-US" sz="2400" i="1" dirty="0" smtClean="0"/>
              <a:t>Europe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181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i="1" dirty="0"/>
              <a:t> </a:t>
            </a:r>
            <a:endParaRPr lang="en-US" dirty="0"/>
          </a:p>
          <a:p>
            <a:pPr lvl="0"/>
            <a:r>
              <a:rPr lang="en-US" sz="3600" dirty="0"/>
              <a:t>Sustained implementation of </a:t>
            </a:r>
            <a:r>
              <a:rPr lang="en-US" sz="3600" b="1" i="1" dirty="0"/>
              <a:t>energy sector reforms</a:t>
            </a:r>
            <a:r>
              <a:rPr lang="en-US" sz="3600" dirty="0"/>
              <a:t> is a binding condition for private investment, growth, jobs and future prosperity in Kosovo.  </a:t>
            </a:r>
            <a:br>
              <a:rPr lang="en-US" sz="3600" dirty="0"/>
            </a:br>
            <a:endParaRPr lang="en-US" sz="3600" dirty="0"/>
          </a:p>
          <a:p>
            <a:pPr lvl="0"/>
            <a:r>
              <a:rPr lang="en-US" sz="3600" dirty="0"/>
              <a:t>The World Bank Group joins with other international partners in supporting energy reforms in order to bring </a:t>
            </a:r>
            <a:r>
              <a:rPr lang="en-US" sz="3600" b="1" i="1" dirty="0"/>
              <a:t>accessible, affordable and cleaner energy</a:t>
            </a:r>
            <a:r>
              <a:rPr lang="en-US" sz="3600" dirty="0"/>
              <a:t> to the people of Kosovo.</a:t>
            </a:r>
            <a:br>
              <a:rPr lang="en-US" sz="3600" dirty="0"/>
            </a:br>
            <a:endParaRPr lang="en-US" sz="3600" dirty="0"/>
          </a:p>
          <a:p>
            <a:pPr lvl="0"/>
            <a:r>
              <a:rPr lang="en-US" sz="3600" dirty="0"/>
              <a:t>For accessible, affordable and clean energy, Kosovo must rely on a mix which includes </a:t>
            </a:r>
            <a:r>
              <a:rPr lang="en-US" sz="3600" b="1" i="1" dirty="0"/>
              <a:t>as much renewable energy and energy efficiency as possible</a:t>
            </a:r>
            <a:r>
              <a:rPr lang="en-US" sz="3600" dirty="0"/>
              <a:t> and as little coal-based energy as necessary, replacing obsolete, polluting plants with state-of-the-art clean coal technologies.</a:t>
            </a:r>
            <a:br>
              <a:rPr lang="en-US" sz="3600" dirty="0"/>
            </a:br>
            <a:endParaRPr lang="en-US" sz="3600" dirty="0"/>
          </a:p>
          <a:p>
            <a:pPr lvl="0"/>
            <a:r>
              <a:rPr lang="en-US" sz="3600" dirty="0"/>
              <a:t>For Kosovo, the World Bank Group has on-going and planned </a:t>
            </a:r>
            <a:r>
              <a:rPr lang="en-US" sz="3600" b="1" dirty="0"/>
              <a:t>commitments of US$ 55 million</a:t>
            </a:r>
            <a:r>
              <a:rPr lang="en-US" sz="3600" dirty="0"/>
              <a:t> for renewable energy, energy efficiency and energy environment in 2013/14.  These funds will leverage considerable private financing and strengthen the framework for developing renewables.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1787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Key Messages: Ellen Goldstein, World Bank Country Director and  Regional Coordinator for Southeastern Europe</vt:lpstr>
    </vt:vector>
  </TitlesOfParts>
  <Company>USAID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Suratgar, Roxanne (KOSOVO/EGO)</dc:creator>
  <cp:lastModifiedBy>swiss notebook</cp:lastModifiedBy>
  <cp:revision>7</cp:revision>
  <dcterms:created xsi:type="dcterms:W3CDTF">2013-05-13T12:19:13Z</dcterms:created>
  <dcterms:modified xsi:type="dcterms:W3CDTF">2013-05-13T19:03:17Z</dcterms:modified>
</cp:coreProperties>
</file>