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69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32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95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41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685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6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44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70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92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7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B957-5EAE-4C3B-8251-A6166E61D12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2A36-F585-47D1-A057-C873F877D7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2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1430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Messages for State Department Coordinator </a:t>
            </a:r>
            <a:r>
              <a:rPr lang="en-US" dirty="0" err="1" smtClean="0"/>
              <a:t>Rosenblum’s</a:t>
            </a:r>
            <a:r>
              <a:rPr lang="en-US" dirty="0" smtClean="0"/>
              <a:t> Remarks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Lack of energy security remains a significant barrier to </a:t>
            </a:r>
            <a:r>
              <a:rPr lang="en-US" dirty="0" smtClean="0"/>
              <a:t>job creation and Kosovo’s long-term economic growth.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elements of the Government of Kosovo’s energy strategy are interconnected.  The success of each element is vital to achieving the others.</a:t>
            </a:r>
          </a:p>
          <a:p>
            <a:endParaRPr lang="en-US" dirty="0" smtClean="0"/>
          </a:p>
          <a:p>
            <a:r>
              <a:rPr lang="en-US" dirty="0" smtClean="0"/>
              <a:t>The U.S. Government has provided </a:t>
            </a:r>
            <a:r>
              <a:rPr lang="en-US" dirty="0" smtClean="0"/>
              <a:t>more than $50 </a:t>
            </a:r>
            <a:r>
              <a:rPr lang="en-US" dirty="0" smtClean="0"/>
              <a:t>million of support to the energy </a:t>
            </a:r>
            <a:r>
              <a:rPr lang="en-US" dirty="0" smtClean="0"/>
              <a:t>sector and plans to continue its work, side by side </a:t>
            </a:r>
            <a:r>
              <a:rPr lang="en-US" smtClean="0"/>
              <a:t>with </a:t>
            </a:r>
            <a:r>
              <a:rPr lang="en-US" smtClean="0"/>
              <a:t>our Kosovo </a:t>
            </a:r>
            <a:r>
              <a:rPr lang="en-US" dirty="0" smtClean="0"/>
              <a:t>and international </a:t>
            </a:r>
            <a:r>
              <a:rPr lang="en-US" dirty="0" smtClean="0"/>
              <a:t>partners.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969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Key Messages for State Department Coordinator Rosenblum’s Remarks</vt:lpstr>
    </vt:vector>
  </TitlesOfParts>
  <Company>USAID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Suratgar, Roxanne (KOSOVO/EGO)</dc:creator>
  <cp:lastModifiedBy>tomaszewiczaj</cp:lastModifiedBy>
  <cp:revision>5</cp:revision>
  <dcterms:created xsi:type="dcterms:W3CDTF">2013-05-13T12:19:13Z</dcterms:created>
  <dcterms:modified xsi:type="dcterms:W3CDTF">2013-05-13T16:48:53Z</dcterms:modified>
</cp:coreProperties>
</file>